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5"/>
    <p:sldMasterId id="2147483648" r:id="rId6"/>
    <p:sldMasterId id="2147483660" r:id="rId7"/>
  </p:sldMasterIdLst>
  <p:notesMasterIdLst>
    <p:notesMasterId r:id="rId19"/>
  </p:notesMasterIdLst>
  <p:sldIdLst>
    <p:sldId id="256" r:id="rId8"/>
    <p:sldId id="293" r:id="rId9"/>
    <p:sldId id="292" r:id="rId10"/>
    <p:sldId id="298" r:id="rId11"/>
    <p:sldId id="297" r:id="rId12"/>
    <p:sldId id="295" r:id="rId13"/>
    <p:sldId id="296" r:id="rId14"/>
    <p:sldId id="299" r:id="rId15"/>
    <p:sldId id="300" r:id="rId16"/>
    <p:sldId id="301" r:id="rId17"/>
    <p:sldId id="258" r:id="rId18"/>
  </p:sldIdLst>
  <p:sldSz cx="9144000" cy="6858000" type="screen4x3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udor Teodoru" initials="TT" lastIdx="1" clrIdx="0">
    <p:extLst>
      <p:ext uri="{19B8F6BF-5375-455C-9EA6-DF929625EA0E}">
        <p15:presenceInfo xmlns:p15="http://schemas.microsoft.com/office/powerpoint/2012/main" userId="S-1-5-21-3455732799-2421934152-1756096538-2130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8" autoAdjust="0"/>
    <p:restoredTop sz="90140" autoAdjust="0"/>
  </p:normalViewPr>
  <p:slideViewPr>
    <p:cSldViewPr snapToGrid="0" snapToObjects="1">
      <p:cViewPr varScale="1">
        <p:scale>
          <a:sx n="73" d="100"/>
          <a:sy n="73" d="100"/>
        </p:scale>
        <p:origin x="1244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62" d="100"/>
          <a:sy n="62" d="100"/>
        </p:scale>
        <p:origin x="2452" y="3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F8651-3ED7-4908-89A0-BE7A233C7155}" type="datetimeFigureOut">
              <a:rPr lang="en-US" smtClean="0"/>
              <a:t>4/17/2016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4FE02-A589-41E9-8DDF-29CEE6AB90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28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4FE02-A589-41E9-8DDF-29CEE6AB902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41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4FE02-A589-41E9-8DDF-29CEE6AB902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94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4FE02-A589-41E9-8DDF-29CEE6AB902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130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4FE02-A589-41E9-8DDF-29CEE6AB902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08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4FE02-A589-41E9-8DDF-29CEE6AB902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49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4FE02-A589-41E9-8DDF-29CEE6AB902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52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4FE02-A589-41E9-8DDF-29CEE6AB902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34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4FE02-A589-41E9-8DDF-29CEE6AB902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489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/>
          <p:cNvSpPr>
            <a:spLocks noGrp="1"/>
          </p:cNvSpPr>
          <p:nvPr>
            <p:ph type="subTitle" idx="1"/>
          </p:nvPr>
        </p:nvSpPr>
        <p:spPr>
          <a:xfrm>
            <a:off x="1371600" y="5348694"/>
            <a:ext cx="6400800" cy="8958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NL" dirty="0"/>
          </a:p>
        </p:txBody>
      </p:sp>
      <p:pic>
        <p:nvPicPr>
          <p:cNvPr id="8" name="Title Background" descr="Bannier-los-lich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03" y="4248675"/>
            <a:ext cx="8933794" cy="1097280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/>
          </p:nvPr>
        </p:nvSpPr>
        <p:spPr>
          <a:xfrm>
            <a:off x="165652" y="4439478"/>
            <a:ext cx="8792818" cy="82826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90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"/>
          <p:cNvSpPr>
            <a:spLocks noGrp="1"/>
          </p:cNvSpPr>
          <p:nvPr>
            <p:ph idx="1"/>
          </p:nvPr>
        </p:nvSpPr>
        <p:spPr>
          <a:xfrm>
            <a:off x="457200" y="1620000"/>
            <a:ext cx="8229600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</p:spPr>
        <p:txBody>
          <a:bodyPr>
            <a:normAutofit/>
          </a:bodyPr>
          <a:lstStyle/>
          <a:p>
            <a:r>
              <a:rPr lang="en-US" dirty="0" smtClean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9023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Right"/>
          <p:cNvSpPr>
            <a:spLocks noGrp="1"/>
          </p:cNvSpPr>
          <p:nvPr>
            <p:ph sz="half" idx="2"/>
          </p:nvPr>
        </p:nvSpPr>
        <p:spPr>
          <a:xfrm>
            <a:off x="4579200" y="1620000"/>
            <a:ext cx="4204800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  <p:sp>
        <p:nvSpPr>
          <p:cNvPr id="3" name="Text Left"/>
          <p:cNvSpPr>
            <a:spLocks noGrp="1"/>
          </p:cNvSpPr>
          <p:nvPr>
            <p:ph sz="half" idx="1"/>
          </p:nvPr>
        </p:nvSpPr>
        <p:spPr>
          <a:xfrm>
            <a:off x="145143" y="1620000"/>
            <a:ext cx="4205514" cy="4500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</p:spPr>
        <p:txBody>
          <a:bodyPr>
            <a:normAutofit/>
          </a:bodyPr>
          <a:lstStyle/>
          <a:p>
            <a:r>
              <a:rPr lang="en-US" dirty="0" smtClean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69257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Objects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Right"/>
          <p:cNvSpPr>
            <a:spLocks noGrp="1"/>
          </p:cNvSpPr>
          <p:nvPr>
            <p:ph sz="half" idx="2"/>
          </p:nvPr>
        </p:nvSpPr>
        <p:spPr>
          <a:xfrm>
            <a:off x="4579200" y="2167180"/>
            <a:ext cx="4204800" cy="39528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  <p:sp>
        <p:nvSpPr>
          <p:cNvPr id="9" name="Subtitle Right"/>
          <p:cNvSpPr>
            <a:spLocks noGrp="1"/>
          </p:cNvSpPr>
          <p:nvPr>
            <p:ph type="body" idx="14"/>
          </p:nvPr>
        </p:nvSpPr>
        <p:spPr>
          <a:xfrm>
            <a:off x="4579200" y="1527418"/>
            <a:ext cx="4205514" cy="6397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 noProof="0" dirty="0" smtClean="0"/>
              <a:t>Click to edit Master text styles</a:t>
            </a:r>
          </a:p>
        </p:txBody>
      </p:sp>
      <p:sp>
        <p:nvSpPr>
          <p:cNvPr id="3" name="Text Left"/>
          <p:cNvSpPr>
            <a:spLocks noGrp="1"/>
          </p:cNvSpPr>
          <p:nvPr>
            <p:ph sz="half" idx="1"/>
          </p:nvPr>
        </p:nvSpPr>
        <p:spPr>
          <a:xfrm>
            <a:off x="145143" y="2174874"/>
            <a:ext cx="4205514" cy="394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  <p:sp>
        <p:nvSpPr>
          <p:cNvPr id="8" name="Subtitle Left"/>
          <p:cNvSpPr>
            <a:spLocks noGrp="1"/>
          </p:cNvSpPr>
          <p:nvPr>
            <p:ph type="body" idx="13"/>
          </p:nvPr>
        </p:nvSpPr>
        <p:spPr>
          <a:xfrm>
            <a:off x="145143" y="1528640"/>
            <a:ext cx="4205514" cy="63976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 noProof="0" dirty="0" smtClean="0"/>
              <a:t>Click to 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</p:spPr>
        <p:txBody>
          <a:bodyPr>
            <a:normAutofit/>
          </a:bodyPr>
          <a:lstStyle/>
          <a:p>
            <a:r>
              <a:rPr lang="en-US" dirty="0" smtClean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14985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2775110"/>
            <a:ext cx="9144000" cy="956058"/>
          </a:xfrm>
        </p:spPr>
        <p:txBody>
          <a:bodyPr>
            <a:normAutofit/>
          </a:bodyPr>
          <a:lstStyle/>
          <a:p>
            <a:r>
              <a:rPr lang="en-US" dirty="0" smtClean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51279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ption"/>
          <p:cNvSpPr>
            <a:spLocks noGrp="1"/>
          </p:cNvSpPr>
          <p:nvPr>
            <p:ph type="body" sz="half" idx="2"/>
          </p:nvPr>
        </p:nvSpPr>
        <p:spPr>
          <a:xfrm>
            <a:off x="0" y="6060835"/>
            <a:ext cx="9143999" cy="2840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</a:defRPr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en-US" noProof="0" dirty="0" smtClean="0"/>
              <a:t>Click to edit Master text styles</a:t>
            </a:r>
          </a:p>
        </p:txBody>
      </p:sp>
      <p:sp>
        <p:nvSpPr>
          <p:cNvPr id="3" name="Picture"/>
          <p:cNvSpPr>
            <a:spLocks noGrp="1"/>
          </p:cNvSpPr>
          <p:nvPr>
            <p:ph type="pic" idx="1"/>
          </p:nvPr>
        </p:nvSpPr>
        <p:spPr>
          <a:xfrm>
            <a:off x="0" y="1471014"/>
            <a:ext cx="9155714" cy="4589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nl-NL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55714" cy="957600"/>
          </a:xfrm>
        </p:spPr>
        <p:txBody>
          <a:bodyPr anchor="ctr">
            <a:normAutofit/>
          </a:bodyPr>
          <a:lstStyle>
            <a:lvl1pPr algn="ctr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4638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" descr="F1-def-klein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69" r="848" b="33537"/>
          <a:stretch/>
        </p:blipFill>
        <p:spPr>
          <a:xfrm>
            <a:off x="0" y="1620000"/>
            <a:ext cx="9155714" cy="4500000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55714" cy="957600"/>
          </a:xfrm>
        </p:spPr>
        <p:txBody>
          <a:bodyPr anchor="ctr">
            <a:normAutofit/>
          </a:bodyPr>
          <a:lstStyle>
            <a:lvl1pPr algn="ctr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74800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2335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10" Type="http://schemas.openxmlformats.org/officeDocument/2006/relationships/image" Target="../media/image4.jpg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tle Background" descr="Bannier-los-licht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03" y="4248675"/>
            <a:ext cx="8933794" cy="1097280"/>
          </a:xfrm>
          <a:prstGeom prst="rect">
            <a:avLst/>
          </a:prstGeom>
        </p:spPr>
      </p:pic>
      <p:pic>
        <p:nvPicPr>
          <p:cNvPr id="13" name="Logo" descr="Levi9-vectorlogo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256" y="725839"/>
            <a:ext cx="3042744" cy="304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54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ogo" descr="Levi9-vectorlogo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200" y="6177600"/>
            <a:ext cx="648000" cy="648000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360000"/>
            <a:ext cx="9144000" cy="956058"/>
          </a:xfrm>
          <a:prstGeom prst="rect">
            <a:avLst/>
          </a:prstGeom>
          <a:blipFill rotWithShape="1">
            <a:blip r:embed="rId10"/>
            <a:stretch>
              <a:fillRect/>
            </a:stretch>
          </a:blipFill>
          <a:ln>
            <a:noFill/>
          </a:ln>
          <a:effectLst>
            <a:outerShdw blurRad="50800" dir="2700000" algn="tl" rotWithShape="0">
              <a:srgbClr val="000000">
                <a:alpha val="43000"/>
              </a:srgbClr>
            </a:outerShdw>
          </a:effectLst>
        </p:spPr>
        <p:txBody>
          <a:bodyPr vert="horz" lIns="91440" tIns="0" rIns="91440" bIns="54000" rtlCol="0" anchor="ctr">
            <a:normAutofit/>
          </a:bodyPr>
          <a:lstStyle/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12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9" r:id="rId3"/>
    <p:sldLayoutId id="2147483654" r:id="rId4"/>
    <p:sldLayoutId id="2147483657" r:id="rId5"/>
    <p:sldLayoutId id="2147483662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5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ogo" descr="Levi9-vectorlogo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200" y="6177600"/>
            <a:ext cx="648000" cy="6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526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3200" b="0" i="0" kern="1200" cap="all">
          <a:solidFill>
            <a:srgbClr val="FFFFFF"/>
          </a:solidFill>
          <a:effectLst>
            <a:outerShdw blurRad="31750" dir="2700000" algn="tl" rotWithShape="0">
              <a:srgbClr val="000000">
                <a:alpha val="50000"/>
              </a:srgbClr>
            </a:outerShdw>
          </a:effectLst>
          <a:latin typeface="Helvetica Neue Light"/>
          <a:ea typeface="+mj-ea"/>
          <a:cs typeface="Helvetica Neue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 typeface="Arial"/>
        <a:buChar char="•"/>
        <a:defRPr sz="2400" b="0" i="0" kern="1200" baseline="0">
          <a:solidFill>
            <a:schemeClr val="tx1">
              <a:lumMod val="75000"/>
              <a:lumOff val="25000"/>
            </a:schemeClr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Prezentare</a:t>
            </a:r>
            <a:r>
              <a:rPr lang="en-US" dirty="0" smtClean="0"/>
              <a:t> </a:t>
            </a:r>
            <a:r>
              <a:rPr lang="en-US" dirty="0" err="1" smtClean="0"/>
              <a:t>Fii</a:t>
            </a:r>
            <a:r>
              <a:rPr lang="en-US" dirty="0" smtClean="0"/>
              <a:t> </a:t>
            </a:r>
            <a:r>
              <a:rPr lang="en-US" dirty="0" err="1" smtClean="0"/>
              <a:t>Practic</a:t>
            </a:r>
            <a:endParaRPr lang="en-US" dirty="0" smtClean="0"/>
          </a:p>
        </p:txBody>
      </p:sp>
      <p:sp>
        <p:nvSpPr>
          <p:cNvPr id="8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DDD and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617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144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One Common Goal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8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5142" y="1620000"/>
            <a:ext cx="8541657" cy="4500000"/>
          </a:xfrm>
        </p:spPr>
        <p:txBody>
          <a:bodyPr>
            <a:normAutofit/>
          </a:bodyPr>
          <a:lstStyle/>
          <a:p>
            <a:pPr marL="857250" lvl="2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Domain Driven Design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Project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275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Ubiquitous language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Bounded context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Core Domain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DRIVEN DESIGN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31520" y="2194560"/>
            <a:ext cx="914400" cy="9144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04163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Value Based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Entities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Aggregates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DRIVEN DESIGN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31520" y="2194560"/>
            <a:ext cx="914400" cy="9144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404645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We </a:t>
            </a:r>
            <a:r>
              <a:rPr lang="en-US" dirty="0"/>
              <a:t>want to develop a cloud base solution for home automation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User </a:t>
            </a:r>
            <a:r>
              <a:rPr lang="en-US" dirty="0"/>
              <a:t>will be able to create an account where can manage different sensors.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User </a:t>
            </a:r>
            <a:r>
              <a:rPr lang="en-US" dirty="0"/>
              <a:t>will be able to buy some of our </a:t>
            </a:r>
            <a:r>
              <a:rPr lang="en-US" dirty="0" smtClean="0"/>
              <a:t>products (switches</a:t>
            </a:r>
            <a:r>
              <a:rPr lang="en-US" dirty="0"/>
              <a:t>, temperature sensor, </a:t>
            </a:r>
            <a:r>
              <a:rPr lang="en-US" dirty="0" smtClean="0"/>
              <a:t>humidity </a:t>
            </a:r>
            <a:r>
              <a:rPr lang="en-US" dirty="0"/>
              <a:t>sensor, noise sensor, open </a:t>
            </a:r>
            <a:r>
              <a:rPr lang="en-US" dirty="0" smtClean="0"/>
              <a:t>door / windows </a:t>
            </a:r>
            <a:r>
              <a:rPr lang="en-US" dirty="0"/>
              <a:t>sensor)</a:t>
            </a:r>
          </a:p>
          <a:p>
            <a:pPr marL="0" indent="0">
              <a:buNone/>
            </a:pPr>
            <a:r>
              <a:rPr lang="en-US" dirty="0"/>
              <a:t>and register them on their account - each sensor will have a </a:t>
            </a:r>
            <a:r>
              <a:rPr lang="en-US" dirty="0" err="1"/>
              <a:t>qr</a:t>
            </a:r>
            <a:r>
              <a:rPr lang="en-US" dirty="0"/>
              <a:t> code / unique id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31520" y="2194560"/>
            <a:ext cx="914400" cy="9144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63751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Each sensor will be able to send connect to internet and send information to our service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Each 20 seconds our heat / cool switches will read a command service for commands.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Mobile app will send location to our </a:t>
            </a:r>
            <a:r>
              <a:rPr lang="en-US" dirty="0" smtClean="0"/>
              <a:t>user location </a:t>
            </a:r>
            <a:r>
              <a:rPr lang="en-US" dirty="0"/>
              <a:t>service and based on this can decide to start heating / cooling system</a:t>
            </a:r>
            <a:r>
              <a:rPr lang="en-US" dirty="0" smtClean="0"/>
              <a:t>, a </a:t>
            </a:r>
            <a:r>
              <a:rPr lang="en-US" dirty="0"/>
              <a:t>few minute before </a:t>
            </a:r>
            <a:r>
              <a:rPr lang="en-US" dirty="0" smtClean="0"/>
              <a:t>arriving </a:t>
            </a:r>
            <a:r>
              <a:rPr lang="en-US" dirty="0"/>
              <a:t>home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31520" y="2194560"/>
            <a:ext cx="914400" cy="9144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551028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 bonus points: use a weather </a:t>
            </a:r>
            <a:r>
              <a:rPr lang="en-US" dirty="0" err="1"/>
              <a:t>api</a:t>
            </a:r>
            <a:r>
              <a:rPr lang="en-US" dirty="0"/>
              <a:t> to retrieve the outside temperature for the location in a new microservice</a:t>
            </a:r>
          </a:p>
          <a:p>
            <a:pPr marL="0" indent="0">
              <a:buNone/>
            </a:pPr>
            <a:r>
              <a:rPr lang="en-US" dirty="0"/>
              <a:t>- bonus points: create an </a:t>
            </a:r>
            <a:r>
              <a:rPr lang="en-US" dirty="0" err="1"/>
              <a:t>mvc</a:t>
            </a:r>
            <a:r>
              <a:rPr lang="en-US" dirty="0"/>
              <a:t> project that calls the master microservice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31520" y="2194560"/>
            <a:ext cx="914400" cy="9144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75722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890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769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75087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4" id="{8AA58B46-719A-4111-BF7C-7277D251D827}" vid="{CF1E3284-2A4F-4AB7-8A56-3413F58225E8}"/>
    </a:ext>
  </a:extLst>
</a:theme>
</file>

<file path=ppt/theme/theme2.xml><?xml version="1.0" encoding="utf-8"?>
<a:theme xmlns:a="http://schemas.openxmlformats.org/drawingml/2006/main" name="Office 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>
          <a:defRPr sz="2800" dirty="0" smtClean="0">
            <a:solidFill>
              <a:schemeClr val="tx1">
                <a:lumMod val="75000"/>
                <a:lumOff val="25000"/>
              </a:schemeClr>
            </a:solidFill>
            <a:latin typeface="Helvetica Neue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AA58B46-719A-4111-BF7C-7277D251D827}" vid="{46FBA3BB-7C5E-4EBF-A12E-34B2908A87C2}"/>
    </a:ext>
  </a:extLst>
</a:theme>
</file>

<file path=ppt/theme/theme3.xml><?xml version="1.0" encoding="utf-8"?>
<a:theme xmlns:a="http://schemas.openxmlformats.org/drawingml/2006/main" name="Empty 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>
          <a:defRPr sz="2800" dirty="0" smtClean="0">
            <a:solidFill>
              <a:schemeClr val="tx1">
                <a:lumMod val="75000"/>
                <a:lumOff val="25000"/>
              </a:schemeClr>
            </a:solidFill>
            <a:latin typeface="Helvetica Neue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AA58B46-719A-4111-BF7C-7277D251D827}" vid="{A3C9FB14-E419-411C-A131-BCAF39453C3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Url xmlns="http://schemas.microsoft.com/sharepoint/v3" xsi:nil="true"/>
    <_SourceUrl xmlns="http://schemas.microsoft.com/sharepoint/v3" xsi:nil="true"/>
    <xd_ProgID xmlns="http://schemas.microsoft.com/sharepoint/v3" xsi:nil="true"/>
    <Order xmlns="http://schemas.microsoft.com/sharepoint/v3" xsi:nil="true"/>
    <_SharedFileIndex xmlns="http://schemas.microsoft.com/sharepoint/v3" xsi:nil="true"/>
    <MetaInfo xmlns="http://schemas.microsoft.com/sharepoint/v3" xsi:nil="true"/>
    <ContentTypeId xmlns="http://schemas.microsoft.com/sharepoint/v3">0x010100E25DA1609B7607469C1AC9B6F8A6FE9D</ContentTypeId>
    <_dlc_DocId xmlns="696890a7-2738-473a-8580-15948eca3069">Y5ANCCKZ2MDQ-10-1542</_dlc_DocId>
    <_dlc_DocIdUrl xmlns="696890a7-2738-473a-8580-15948eca3069">
      <Url>https://internal.levi9.com/_layouts/15/DocIdRedir.aspx?ID=Y5ANCCKZ2MDQ-10-1542</Url>
      <Description>Y5ANCCKZ2MDQ-10-1542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5DA1609B7607469C1AC9B6F8A6FE9D" ma:contentTypeVersion="2" ma:contentTypeDescription="Create a new document." ma:contentTypeScope="" ma:versionID="4a9137d238132a7f3847ed896ce73801">
  <xsd:schema xmlns:xsd="http://www.w3.org/2001/XMLSchema" xmlns:xs="http://www.w3.org/2001/XMLSchema" xmlns:p="http://schemas.microsoft.com/office/2006/metadata/properties" xmlns:ns1="http://schemas.microsoft.com/sharepoint/v3" xmlns:ns2="696890a7-2738-473a-8580-15948eca3069" targetNamespace="http://schemas.microsoft.com/office/2006/metadata/properties" ma:root="true" ma:fieldsID="cc6804599cb381d96cddd0f9a4d92b86" ns1:_="" ns2:_="">
    <xsd:import namespace="http://schemas.microsoft.com/sharepoint/v3"/>
    <xsd:import namespace="696890a7-2738-473a-8580-15948eca3069"/>
    <xsd:element name="properties">
      <xsd:complexType>
        <xsd:sequence>
          <xsd:element name="documentManagement">
            <xsd:complexType>
              <xsd:all>
                <xsd:element ref="ns1:_ModerationComments" minOccurs="0"/>
                <xsd:element ref="ns1:File_x0020_Type" minOccurs="0"/>
                <xsd:element ref="ns1:HTML_x0020_File_x0020_Type" minOccurs="0"/>
                <xsd:element ref="ns1:_SourceUrl" minOccurs="0"/>
                <xsd:element ref="ns1:_SharedFileIndex" minOccurs="0"/>
                <xsd:element ref="ns1:ContentTypeId" minOccurs="0"/>
                <xsd:element ref="ns1:TemplateUrl" minOccurs="0"/>
                <xsd:element ref="ns1:xd_ProgID" minOccurs="0"/>
                <xsd:element ref="ns1:xd_Signature" minOccurs="0"/>
                <xsd:element ref="ns1:ID" minOccurs="0"/>
                <xsd:element ref="ns1:Author" minOccurs="0"/>
                <xsd:element ref="ns1:Editor" minOccurs="0"/>
                <xsd:element ref="ns1:_HasCopyDestinations" minOccurs="0"/>
                <xsd:element ref="ns1:_CopySource" minOccurs="0"/>
                <xsd:element ref="ns1:_ModerationStatus" minOccurs="0"/>
                <xsd:element ref="ns1:FileRef" minOccurs="0"/>
                <xsd:element ref="ns1:FileDirRef" minOccurs="0"/>
                <xsd:element ref="ns1:Last_x0020_Modified" minOccurs="0"/>
                <xsd:element ref="ns1:Created_x0020_Date" minOccurs="0"/>
                <xsd:element ref="ns1:File_x0020_Size" minOccurs="0"/>
                <xsd:element ref="ns1:FSObjType" minOccurs="0"/>
                <xsd:element ref="ns1:SortBehavior" minOccurs="0"/>
                <xsd:element ref="ns1:CheckedOutUserId" minOccurs="0"/>
                <xsd:element ref="ns1:IsCheckedoutToLocal" minOccurs="0"/>
                <xsd:element ref="ns1:CheckoutUser" minOccurs="0"/>
                <xsd:element ref="ns1:UniqueId" minOccurs="0"/>
                <xsd:element ref="ns1:SyncClientId" minOccurs="0"/>
                <xsd:element ref="ns1:ProgId" minOccurs="0"/>
                <xsd:element ref="ns1:ScopeId" minOccurs="0"/>
                <xsd:element ref="ns1:VirusStatus" minOccurs="0"/>
                <xsd:element ref="ns1:CheckedOutTitle" minOccurs="0"/>
                <xsd:element ref="ns1:_CheckinComment" minOccurs="0"/>
                <xsd:element ref="ns1:MetaInfo" minOccurs="0"/>
                <xsd:element ref="ns1:_Level" minOccurs="0"/>
                <xsd:element ref="ns1:_IsCurrentVersion" minOccurs="0"/>
                <xsd:element ref="ns1:ItemChildCount" minOccurs="0"/>
                <xsd:element ref="ns1:FolderChildCount" minOccurs="0"/>
                <xsd:element ref="ns1:AppAuthor" minOccurs="0"/>
                <xsd:element ref="ns1:AppEditor" minOccurs="0"/>
                <xsd:element ref="ns1:owshiddenversion" minOccurs="0"/>
                <xsd:element ref="ns1:_UIVersion" minOccurs="0"/>
                <xsd:element ref="ns1:_UIVersionString" minOccurs="0"/>
                <xsd:element ref="ns1:InstanceID" minOccurs="0"/>
                <xsd:element ref="ns1:Order" minOccurs="0"/>
                <xsd:element ref="ns1:GUID" minOccurs="0"/>
                <xsd:element ref="ns1:WorkflowVersion" minOccurs="0"/>
                <xsd:element ref="ns1:WorkflowInstanceID" minOccurs="0"/>
                <xsd:element ref="ns1:ParentVersionString" minOccurs="0"/>
                <xsd:element ref="ns1:ParentLeafName" minOccurs="0"/>
                <xsd:element ref="ns1:DocConcurrencyNumber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ModerationComments" ma:index="0" nillable="true" ma:displayName="Approver Comments" ma:hidden="true" ma:internalName="_ModerationComments" ma:readOnly="true">
      <xsd:simpleType>
        <xsd:restriction base="dms:Note"/>
      </xsd:simpleType>
    </xsd:element>
    <xsd:element name="File_x0020_Type" ma:index="4" nillable="true" ma:displayName="File Type" ma:hidden="true" ma:internalName="File_x0020_Type" ma:readOnly="true">
      <xsd:simpleType>
        <xsd:restriction base="dms:Text"/>
      </xsd:simpleType>
    </xsd:element>
    <xsd:element name="HTML_x0020_File_x0020_Type" ma:index="5" nillable="true" ma:displayName="HTML File Type" ma:hidden="true" ma:internalName="HTML_x0020_File_x0020_Type" ma:readOnly="true">
      <xsd:simpleType>
        <xsd:restriction base="dms:Text"/>
      </xsd:simpleType>
    </xsd:element>
    <xsd:element name="_SourceUrl" ma:index="6" nillable="true" ma:displayName="Source URL" ma:hidden="true" ma:internalName="_SourceUrl">
      <xsd:simpleType>
        <xsd:restriction base="dms:Text"/>
      </xsd:simpleType>
    </xsd:element>
    <xsd:element name="_SharedFileIndex" ma:index="7" nillable="true" ma:displayName="Shared File Index" ma:hidden="true" ma:internalName="_SharedFileIndex">
      <xsd:simpleType>
        <xsd:restriction base="dms:Text"/>
      </xsd:simpleType>
    </xsd:element>
    <xsd:element name="ContentTypeId" ma:index="9" nillable="true" ma:displayName="Content Type ID" ma:hidden="true" ma:internalName="ContentTypeId" ma:readOnly="true">
      <xsd:simpleType>
        <xsd:restriction base="dms:Unknown"/>
      </xsd:simpleType>
    </xsd:element>
    <xsd:element name="TemplateUrl" ma:index="10" nillable="true" ma:displayName="Template Link" ma:hidden="true" ma:internalName="TemplateUrl">
      <xsd:simpleType>
        <xsd:restriction base="dms:Text"/>
      </xsd:simpleType>
    </xsd:element>
    <xsd:element name="xd_ProgID" ma:index="11" nillable="true" ma:displayName="HTML File Link" ma:hidden="true" ma:internalName="xd_ProgID">
      <xsd:simpleType>
        <xsd:restriction base="dms:Text"/>
      </xsd:simpleType>
    </xsd:element>
    <xsd:element name="xd_Signature" ma:index="12" nillable="true" ma:displayName="Is Signed" ma:hidden="true" ma:internalName="xd_Signature" ma:readOnly="true">
      <xsd:simpleType>
        <xsd:restriction base="dms:Boolean"/>
      </xsd:simpleType>
    </xsd:element>
    <xsd:element name="ID" ma:index="13" nillable="true" ma:displayName="ID" ma:internalName="ID" ma:readOnly="true">
      <xsd:simpleType>
        <xsd:restriction base="dms:Unknown"/>
      </xsd:simpleType>
    </xsd:element>
    <xsd:element name="Author" ma:index="16" nillable="true" ma:displayName="Created By" ma:list="UserInfo" ma:internalName="Auth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" ma:index="18" nillable="true" ma:displayName="Modified By" ma:list="UserInfo" ma:internalName="Edito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HasCopyDestinations" ma:index="19" nillable="true" ma:displayName="Has Copy Destinations" ma:hidden="true" ma:internalName="_HasCopyDestinations" ma:readOnly="true">
      <xsd:simpleType>
        <xsd:restriction base="dms:Boolean"/>
      </xsd:simpleType>
    </xsd:element>
    <xsd:element name="_CopySource" ma:index="20" nillable="true" ma:displayName="Copy Source" ma:internalName="_CopySource" ma:readOnly="true">
      <xsd:simpleType>
        <xsd:restriction base="dms:Text"/>
      </xsd:simpleType>
    </xsd:element>
    <xsd:element name="_ModerationStatus" ma:index="21" nillable="true" ma:displayName="Approval Status" ma:default="0" ma:hidden="true" ma:internalName="_ModerationStatus" ma:readOnly="true">
      <xsd:simpleType>
        <xsd:restriction base="dms:Unknown"/>
      </xsd:simpleType>
    </xsd:element>
    <xsd:element name="FileRef" ma:index="22" nillable="true" ma:displayName="URL Path" ma:hidden="true" ma:list="Docs" ma:internalName="FileRef" ma:readOnly="true" ma:showField="FullUrl">
      <xsd:simpleType>
        <xsd:restriction base="dms:Lookup"/>
      </xsd:simpleType>
    </xsd:element>
    <xsd:element name="FileDirRef" ma:index="23" nillable="true" ma:displayName="Path" ma:hidden="true" ma:list="Docs" ma:internalName="FileDirRef" ma:readOnly="true" ma:showField="DirName">
      <xsd:simpleType>
        <xsd:restriction base="dms:Lookup"/>
      </xsd:simpleType>
    </xsd:element>
    <xsd:element name="Last_x0020_Modified" ma:index="24" nillable="true" ma:displayName="Modified" ma:format="TRUE" ma:hidden="true" ma:list="Docs" ma:internalName="Last_x0020_Modified" ma:readOnly="true" ma:showField="TimeLastModified">
      <xsd:simpleType>
        <xsd:restriction base="dms:Lookup"/>
      </xsd:simpleType>
    </xsd:element>
    <xsd:element name="Created_x0020_Date" ma:index="25" nillable="true" ma:displayName="Created" ma:format="TRUE" ma:hidden="true" ma:list="Docs" ma:internalName="Created_x0020_Date" ma:readOnly="true" ma:showField="TimeCreated">
      <xsd:simpleType>
        <xsd:restriction base="dms:Lookup"/>
      </xsd:simpleType>
    </xsd:element>
    <xsd:element name="File_x0020_Size" ma:index="26" nillable="true" ma:displayName="File Size" ma:format="TRUE" ma:hidden="true" ma:list="Docs" ma:internalName="File_x0020_Size" ma:readOnly="true" ma:showField="SizeInKB">
      <xsd:simpleType>
        <xsd:restriction base="dms:Lookup"/>
      </xsd:simpleType>
    </xsd:element>
    <xsd:element name="FSObjType" ma:index="27" nillable="true" ma:displayName="Item Type" ma:hidden="true" ma:list="Docs" ma:internalName="FSObjType" ma:readOnly="true" ma:showField="FSType">
      <xsd:simpleType>
        <xsd:restriction base="dms:Lookup"/>
      </xsd:simpleType>
    </xsd:element>
    <xsd:element name="SortBehavior" ma:index="28" nillable="true" ma:displayName="Sort Type" ma:hidden="true" ma:list="Docs" ma:internalName="SortBehavior" ma:readOnly="true" ma:showField="SortBehavior">
      <xsd:simpleType>
        <xsd:restriction base="dms:Lookup"/>
      </xsd:simpleType>
    </xsd:element>
    <xsd:element name="CheckedOutUserId" ma:index="30" nillable="true" ma:displayName="ID of the User who has the item Checked Out" ma:hidden="true" ma:list="Docs" ma:internalName="CheckedOutUserId" ma:readOnly="true" ma:showField="CheckoutUserId">
      <xsd:simpleType>
        <xsd:restriction base="dms:Lookup"/>
      </xsd:simpleType>
    </xsd:element>
    <xsd:element name="IsCheckedoutToLocal" ma:index="31" nillable="true" ma:displayName="Is Checked out to local" ma:hidden="true" ma:list="Docs" ma:internalName="IsCheckedoutToLocal" ma:readOnly="true" ma:showField="IsCheckoutToLocal">
      <xsd:simpleType>
        <xsd:restriction base="dms:Lookup"/>
      </xsd:simpleType>
    </xsd:element>
    <xsd:element name="CheckoutUser" ma:index="32" nillable="true" ma:displayName="Checked Out To" ma:list="UserInfo" ma:internalName="CheckoutUser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UniqueId" ma:index="33" nillable="true" ma:displayName="Unique Id" ma:hidden="true" ma:list="Docs" ma:internalName="UniqueId" ma:readOnly="true" ma:showField="UniqueId">
      <xsd:simpleType>
        <xsd:restriction base="dms:Lookup"/>
      </xsd:simpleType>
    </xsd:element>
    <xsd:element name="SyncClientId" ma:index="34" nillable="true" ma:displayName="Client Id" ma:hidden="true" ma:list="Docs" ma:internalName="SyncClientId" ma:readOnly="true" ma:showField="SyncClientId">
      <xsd:simpleType>
        <xsd:restriction base="dms:Lookup"/>
      </xsd:simpleType>
    </xsd:element>
    <xsd:element name="ProgId" ma:index="35" nillable="true" ma:displayName="ProgId" ma:hidden="true" ma:list="Docs" ma:internalName="ProgId" ma:readOnly="true" ma:showField="ProgId">
      <xsd:simpleType>
        <xsd:restriction base="dms:Lookup"/>
      </xsd:simpleType>
    </xsd:element>
    <xsd:element name="ScopeId" ma:index="36" nillable="true" ma:displayName="ScopeId" ma:hidden="true" ma:list="Docs" ma:internalName="ScopeId" ma:readOnly="true" ma:showField="ScopeId">
      <xsd:simpleType>
        <xsd:restriction base="dms:Lookup"/>
      </xsd:simpleType>
    </xsd:element>
    <xsd:element name="VirusStatus" ma:index="37" nillable="true" ma:displayName="Virus Status" ma:format="TRUE" ma:hidden="true" ma:list="Docs" ma:internalName="VirusStatus" ma:readOnly="true" ma:showField="Size">
      <xsd:simpleType>
        <xsd:restriction base="dms:Lookup"/>
      </xsd:simpleType>
    </xsd:element>
    <xsd:element name="CheckedOutTitle" ma:index="38" nillable="true" ma:displayName="Checked Out To" ma:format="TRUE" ma:hidden="true" ma:list="Docs" ma:internalName="CheckedOutTitle" ma:readOnly="true" ma:showField="CheckedOutTitle">
      <xsd:simpleType>
        <xsd:restriction base="dms:Lookup"/>
      </xsd:simpleType>
    </xsd:element>
    <xsd:element name="_CheckinComment" ma:index="39" nillable="true" ma:displayName="Check In Comment" ma:format="TRUE" ma:list="Docs" ma:internalName="_CheckinComment" ma:readOnly="true" ma:showField="CheckinComment">
      <xsd:simpleType>
        <xsd:restriction base="dms:Lookup"/>
      </xsd:simpleType>
    </xsd:element>
    <xsd:element name="MetaInfo" ma:index="52" nillable="true" ma:displayName="Property Bag" ma:hidden="true" ma:list="Docs" ma:internalName="MetaInfo" ma:showField="MetaInfo">
      <xsd:simpleType>
        <xsd:restriction base="dms:Lookup"/>
      </xsd:simpleType>
    </xsd:element>
    <xsd:element name="_Level" ma:index="53" nillable="true" ma:displayName="Level" ma:hidden="true" ma:internalName="_Level" ma:readOnly="true">
      <xsd:simpleType>
        <xsd:restriction base="dms:Unknown"/>
      </xsd:simpleType>
    </xsd:element>
    <xsd:element name="_IsCurrentVersion" ma:index="54" nillable="true" ma:displayName="Is Current Version" ma:hidden="true" ma:internalName="_IsCurrentVersion" ma:readOnly="true">
      <xsd:simpleType>
        <xsd:restriction base="dms:Boolean"/>
      </xsd:simpleType>
    </xsd:element>
    <xsd:element name="ItemChildCount" ma:index="55" nillable="true" ma:displayName="Item Child Count" ma:hidden="true" ma:list="Docs" ma:internalName="ItemChildCount" ma:readOnly="true" ma:showField="ItemChildCount">
      <xsd:simpleType>
        <xsd:restriction base="dms:Lookup"/>
      </xsd:simpleType>
    </xsd:element>
    <xsd:element name="FolderChildCount" ma:index="56" nillable="true" ma:displayName="Folder Child Count" ma:hidden="true" ma:list="Docs" ma:internalName="FolderChildCount" ma:readOnly="true" ma:showField="FolderChildCount">
      <xsd:simpleType>
        <xsd:restriction base="dms:Lookup"/>
      </xsd:simpleType>
    </xsd:element>
    <xsd:element name="AppAuthor" ma:index="57" nillable="true" ma:displayName="App Created By" ma:list="AppPrincipals" ma:internalName="AppAuthor" ma:readOnly="true" ma:showField="Title">
      <xsd:simpleType>
        <xsd:restriction base="dms:Lookup"/>
      </xsd:simpleType>
    </xsd:element>
    <xsd:element name="AppEditor" ma:index="58" nillable="true" ma:displayName="App Modified By" ma:list="AppPrincipals" ma:internalName="AppEditor" ma:readOnly="true" ma:showField="Title">
      <xsd:simpleType>
        <xsd:restriction base="dms:Lookup"/>
      </xsd:simpleType>
    </xsd:element>
    <xsd:element name="owshiddenversion" ma:index="62" nillable="true" ma:displayName="owshiddenversion" ma:hidden="true" ma:internalName="owshiddenversion" ma:readOnly="true">
      <xsd:simpleType>
        <xsd:restriction base="dms:Unknown"/>
      </xsd:simpleType>
    </xsd:element>
    <xsd:element name="_UIVersion" ma:index="63" nillable="true" ma:displayName="UI Version" ma:hidden="true" ma:internalName="_UIVersion" ma:readOnly="true">
      <xsd:simpleType>
        <xsd:restriction base="dms:Unknown"/>
      </xsd:simpleType>
    </xsd:element>
    <xsd:element name="_UIVersionString" ma:index="64" nillable="true" ma:displayName="Version" ma:internalName="_UIVersionString" ma:readOnly="true">
      <xsd:simpleType>
        <xsd:restriction base="dms:Text"/>
      </xsd:simpleType>
    </xsd:element>
    <xsd:element name="InstanceID" ma:index="65" nillable="true" ma:displayName="Instance ID" ma:hidden="true" ma:internalName="InstanceID" ma:readOnly="true">
      <xsd:simpleType>
        <xsd:restriction base="dms:Unknown"/>
      </xsd:simpleType>
    </xsd:element>
    <xsd:element name="Order" ma:index="66" nillable="true" ma:displayName="Order" ma:hidden="true" ma:internalName="Order">
      <xsd:simpleType>
        <xsd:restriction base="dms:Number"/>
      </xsd:simpleType>
    </xsd:element>
    <xsd:element name="GUID" ma:index="67" nillable="true" ma:displayName="GUID" ma:hidden="true" ma:internalName="GUID" ma:readOnly="true">
      <xsd:simpleType>
        <xsd:restriction base="dms:Unknown"/>
      </xsd:simpleType>
    </xsd:element>
    <xsd:element name="WorkflowVersion" ma:index="68" nillable="true" ma:displayName="Workflow Version" ma:hidden="true" ma:internalName="WorkflowVersion" ma:readOnly="true">
      <xsd:simpleType>
        <xsd:restriction base="dms:Unknown"/>
      </xsd:simpleType>
    </xsd:element>
    <xsd:element name="WorkflowInstanceID" ma:index="69" nillable="true" ma:displayName="Workflow Instance ID" ma:hidden="true" ma:internalName="WorkflowInstanceID" ma:readOnly="true">
      <xsd:simpleType>
        <xsd:restriction base="dms:Unknown"/>
      </xsd:simpleType>
    </xsd:element>
    <xsd:element name="ParentVersionString" ma:index="70" nillable="true" ma:displayName="Source Version (Converted Document)" ma:hidden="true" ma:list="Docs" ma:internalName="ParentVersionString" ma:readOnly="true" ma:showField="ParentVersionString">
      <xsd:simpleType>
        <xsd:restriction base="dms:Lookup"/>
      </xsd:simpleType>
    </xsd:element>
    <xsd:element name="ParentLeafName" ma:index="71" nillable="true" ma:displayName="Source Name (Converted Document)" ma:hidden="true" ma:list="Docs" ma:internalName="ParentLeafName" ma:readOnly="true" ma:showField="ParentLeafName">
      <xsd:simpleType>
        <xsd:restriction base="dms:Lookup"/>
      </xsd:simpleType>
    </xsd:element>
    <xsd:element name="DocConcurrencyNumber" ma:index="72" nillable="true" ma:displayName="Document Concurrency Number" ma:hidden="true" ma:list="Docs" ma:internalName="DocConcurrencyNumber" ma:readOnly="true" ma:showField="DocConcurrencyNumber">
      <xsd:simpleType>
        <xsd:restriction base="dms:Lookup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6890a7-2738-473a-8580-15948eca3069" elementFormDefault="qualified">
    <xsd:import namespace="http://schemas.microsoft.com/office/2006/documentManagement/types"/>
    <xsd:import namespace="http://schemas.microsoft.com/office/infopath/2007/PartnerControls"/>
    <xsd:element name="_dlc_DocId" ma:index="75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76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77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4" ma:displayName="Content Type"/>
        <xsd:element ref="dc:title" minOccurs="0" maxOccurs="1" ma:index="8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1631425-235C-4781-93DD-7928AF7173EF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purl.org/dc/terms/"/>
    <ds:schemaRef ds:uri="http://schemas.microsoft.com/sharepoint/v3"/>
    <ds:schemaRef ds:uri="http://www.w3.org/XML/1998/namespace"/>
    <ds:schemaRef ds:uri="696890a7-2738-473a-8580-15948eca3069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EBB62213-8F90-4EF1-A6A4-641F0452C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FBE2CE3-A764-49E9-945D-1AE464F7016A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9537DA68-33FD-40D7-963A-955D4E0558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96890a7-2738-473a-8580-15948eca30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MVC</Template>
  <TotalTime>2402</TotalTime>
  <Words>205</Words>
  <Application>Microsoft Office PowerPoint</Application>
  <PresentationFormat>On-screen Show (4:3)</PresentationFormat>
  <Paragraphs>51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Helvetica Neue Light</vt:lpstr>
      <vt:lpstr>Title</vt:lpstr>
      <vt:lpstr>Office Thema</vt:lpstr>
      <vt:lpstr>Empty Thema</vt:lpstr>
      <vt:lpstr>DDD and PROJECT</vt:lpstr>
      <vt:lpstr>Introduction</vt:lpstr>
      <vt:lpstr>Domain DRIVEN DESIGN</vt:lpstr>
      <vt:lpstr>Domain DRIVEN DESIGN</vt:lpstr>
      <vt:lpstr>PROJECT</vt:lpstr>
      <vt:lpstr>PROJECT</vt:lpstr>
      <vt:lpstr>PROJECT</vt:lpstr>
      <vt:lpstr>PowerPoint Presentation</vt:lpstr>
      <vt:lpstr>PowerPoint Presentation</vt:lpstr>
      <vt:lpstr>PowerPoint Presentation</vt:lpstr>
      <vt:lpstr>One Common Goal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Tudor Teodoru</dc:creator>
  <cp:lastModifiedBy>Tudor Teodoru</cp:lastModifiedBy>
  <cp:revision>64</cp:revision>
  <dcterms:created xsi:type="dcterms:W3CDTF">2015-03-06T19:14:13Z</dcterms:created>
  <dcterms:modified xsi:type="dcterms:W3CDTF">2016-04-17T19:33:32Z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0x010100E25DA1609B7607469C1AC9B6F8A6FE9D</vt:lpwstr>
  </property>
  <property fmtid="{D5CDD505-2E9C-101B-9397-08002B2CF9AE}" pid="3" name="_dlc_DocIdItemGuid">
    <vt:lpwstr>07eb3b0c-ec85-4292-942d-9aaf3c921307</vt:lpwstr>
  </property>
</Properties>
</file>

<file path=docProps/thumbnail.jpeg>
</file>